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590" r:id="rId2"/>
  </p:sldIdLst>
  <p:sldSz cx="9144000" cy="4572000"/>
  <p:notesSz cx="6858000" cy="9144000"/>
  <p:custDataLst>
    <p:tags r:id="rId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024D7F0-2B57-8643-AD33-CDE2A8F5C4F7}">
          <p14:sldIdLst>
            <p14:sldId id="5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608" userDrawn="1">
          <p15:clr>
            <a:srgbClr val="A4A3A4"/>
          </p15:clr>
        </p15:guide>
        <p15:guide id="2" pos="28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sa Friedland" initials="" lastIdx="2" clrIdx="0"/>
  <p:cmAuthor id="2" name="Nir Grinberg" initials="" lastIdx="8" clrIdx="1"/>
  <p:cmAuthor id="3" name="Progress Indicator" initials="pi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FA9419"/>
    <a:srgbClr val="83847E"/>
    <a:srgbClr val="619AA1"/>
    <a:srgbClr val="262626"/>
    <a:srgbClr val="323232"/>
    <a:srgbClr val="C70813"/>
    <a:srgbClr val="1A4AF0"/>
    <a:srgbClr val="D12911"/>
    <a:srgbClr val="1241F4"/>
    <a:srgbClr val="101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4" autoAdjust="0"/>
    <p:restoredTop sz="76054" autoAdjust="0"/>
  </p:normalViewPr>
  <p:slideViewPr>
    <p:cSldViewPr snapToObjects="1" showGuides="1">
      <p:cViewPr varScale="1">
        <p:scale>
          <a:sx n="137" d="100"/>
          <a:sy n="137" d="100"/>
        </p:scale>
        <p:origin x="1584" y="176"/>
      </p:cViewPr>
      <p:guideLst>
        <p:guide orient="horz" pos="608"/>
        <p:guide pos="288"/>
      </p:guideLst>
    </p:cSldViewPr>
  </p:slid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54" d="100"/>
        <a:sy n="5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tags" Target="tags/tag1.xml"/><Relationship Id="rId10" Type="http://schemas.openxmlformats.org/officeDocument/2006/relationships/tableStyles" Target="tableStyles.xml"/><Relationship Id="rId4" Type="http://schemas.openxmlformats.org/officeDocument/2006/relationships/handoutMaster" Target="handoutMasters/handout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055F4-2457-594B-AF51-449DEFEE4196}" type="datetimeFigureOut">
              <a:rPr lang="en-US" smtClean="0"/>
              <a:t>10/22/22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0D7B4-4E81-1046-A3D8-387797DAE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04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F5712-702E-4F40-AF55-4D69D40FCD85}" type="datetimeFigureOut">
              <a:rPr lang="en-US" smtClean="0"/>
              <a:pPr/>
              <a:t>10/22/22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FD796D-051E-3845-885F-3D4F4FA3F9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874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685800"/>
            <a:ext cx="6858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FD796D-051E-3845-885F-3D4F4FA3F91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5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644525"/>
            <a:ext cx="8686800" cy="1285876"/>
          </a:xfrm>
        </p:spPr>
        <p:txBody>
          <a:bodyPr anchor="t"/>
          <a:lstStyle>
            <a:lvl1pPr algn="l">
              <a:defRPr sz="5400" b="1" cap="all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203201"/>
            <a:ext cx="8686800" cy="441324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15335" y="645090"/>
            <a:ext cx="8557280" cy="4210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bg1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1"/>
          </p:nvPr>
        </p:nvSpPr>
        <p:spPr>
          <a:xfrm>
            <a:off x="381000" y="3023659"/>
            <a:ext cx="8382000" cy="1192742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9684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182033"/>
            <a:ext cx="3008313" cy="774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82034"/>
            <a:ext cx="5111750" cy="390207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956735"/>
            <a:ext cx="3008313" cy="31273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2B1-F82D-074B-A5CA-5B3E3EA897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43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2743200"/>
            <a:ext cx="9144000" cy="13716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3200401"/>
            <a:ext cx="8257133" cy="609599"/>
          </a:xfrm>
        </p:spPr>
        <p:txBody>
          <a:bodyPr anchor="t">
            <a:noAutofit/>
          </a:bodyPr>
          <a:lstStyle>
            <a:lvl1pPr algn="r"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739" y="2785056"/>
            <a:ext cx="8257133" cy="415345"/>
          </a:xfrm>
        </p:spPr>
        <p:txBody>
          <a:bodyPr anchor="b">
            <a:normAutofit/>
          </a:bodyPr>
          <a:lstStyle>
            <a:lvl1pPr marL="0" indent="0" algn="r">
              <a:buNone/>
              <a:defRPr sz="2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33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5226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83092"/>
            <a:ext cx="20574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83092"/>
            <a:ext cx="60198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901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1_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629841" y="304800"/>
            <a:ext cx="2949178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3887391" y="658285"/>
            <a:ext cx="4629150" cy="324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29841" y="1371600"/>
            <a:ext cx="2949178" cy="254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685800" marR="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028700" marR="0" lvl="2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600" marR="0" lvl="3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714500" marR="0" lvl="4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057400" marR="0" lvl="5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628650" y="4237568"/>
            <a:ext cx="2057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028950" y="4237568"/>
            <a:ext cx="30861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457950" y="4237568"/>
            <a:ext cx="2057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123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0284"/>
            <a:ext cx="7772400" cy="9800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590800"/>
            <a:ext cx="64008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170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8458200" cy="528108"/>
          </a:xfrm>
        </p:spPr>
        <p:txBody>
          <a:bodyPr>
            <a:noAutofit/>
          </a:bodyPr>
          <a:lstStyle>
            <a:lvl1pPr>
              <a:defRPr sz="5400" b="1" i="0">
                <a:latin typeface="Oswald" charset="0"/>
                <a:ea typeface="Oswald" charset="0"/>
                <a:cs typeface="Oswa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35052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/>
            </a:lvl1pPr>
            <a:lvl2pPr>
              <a:lnSpc>
                <a:spcPct val="100000"/>
              </a:lnSpc>
              <a:defRPr sz="3600"/>
            </a:lvl2pPr>
            <a:lvl3pPr>
              <a:lnSpc>
                <a:spcPct val="100000"/>
              </a:lnSpc>
              <a:defRPr sz="3200"/>
            </a:lvl3pPr>
            <a:lvl4pPr>
              <a:lnSpc>
                <a:spcPct val="100000"/>
              </a:lnSpc>
              <a:defRPr sz="2800"/>
            </a:lvl4pPr>
            <a:lvl5pPr>
              <a:lnSpc>
                <a:spcPct val="100000"/>
              </a:lnSpc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344489" y="762000"/>
            <a:ext cx="8342313" cy="1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accent6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33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8458200" cy="528108"/>
          </a:xfrm>
        </p:spPr>
        <p:txBody>
          <a:bodyPr>
            <a:noAutofit/>
          </a:bodyPr>
          <a:lstStyle>
            <a:lvl1pPr>
              <a:defRPr sz="5400" b="1" i="0">
                <a:latin typeface="Helvetica Neue Medium"/>
                <a:cs typeface="Helvetica Neue Medium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7600"/>
            <a:ext cx="8229600" cy="33020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/>
            </a:lvl1pPr>
            <a:lvl2pPr>
              <a:lnSpc>
                <a:spcPct val="100000"/>
              </a:lnSpc>
              <a:defRPr sz="3600"/>
            </a:lvl2pPr>
            <a:lvl3pPr>
              <a:lnSpc>
                <a:spcPct val="100000"/>
              </a:lnSpc>
              <a:defRPr sz="3200"/>
            </a:lvl3pPr>
            <a:lvl4pPr>
              <a:lnSpc>
                <a:spcPct val="100000"/>
              </a:lnSpc>
              <a:defRPr sz="2800"/>
            </a:lvl4pPr>
            <a:lvl5pPr>
              <a:lnSpc>
                <a:spcPct val="100000"/>
              </a:lnSpc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2" y="778606"/>
            <a:ext cx="8229599" cy="338994"/>
          </a:xfrm>
        </p:spPr>
        <p:txBody>
          <a:bodyPr anchor="t">
            <a:noAutofit/>
          </a:bodyPr>
          <a:lstStyle>
            <a:lvl1pPr marL="342900" indent="-342900">
              <a:lnSpc>
                <a:spcPct val="100000"/>
              </a:lnSpc>
              <a:buFont typeface="Wingdings" charset="2"/>
              <a:buChar char="Ø"/>
              <a:defRPr sz="2400" cap="all">
                <a:solidFill>
                  <a:srgbClr val="F79646"/>
                </a:solidFill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344489" y="762000"/>
            <a:ext cx="8342313" cy="1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accent6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613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37934"/>
            <a:ext cx="7772400" cy="9080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937809"/>
            <a:ext cx="7772400" cy="1000124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rgbClr val="F79646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801689" y="2937934"/>
            <a:ext cx="7656513" cy="7249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bg1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906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66801"/>
            <a:ext cx="4038600" cy="30173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66801"/>
            <a:ext cx="4038600" cy="30173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467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3409"/>
            <a:ext cx="4040188" cy="4265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449916"/>
            <a:ext cx="4040188" cy="2634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023409"/>
            <a:ext cx="4041775" cy="4265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449916"/>
            <a:ext cx="4041775" cy="2634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560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44489" y="762000"/>
            <a:ext cx="8342313" cy="1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accent6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9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926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8458200" cy="5281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12800"/>
            <a:ext cx="8229600" cy="360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Oswald" charset="0"/>
                <a:ea typeface="Oswald" charset="0"/>
                <a:cs typeface="Oswald" charset="0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swald" charset="0"/>
                <a:ea typeface="Oswald" charset="0"/>
                <a:cs typeface="Oswald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58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6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2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5400" b="1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3600"/>
        </a:spcBef>
        <a:spcAft>
          <a:spcPts val="600"/>
        </a:spcAft>
        <a:buClr>
          <a:schemeClr val="accent6"/>
        </a:buClr>
        <a:buFont typeface="Arial"/>
        <a:buChar char="•"/>
        <a:defRPr sz="40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SzPct val="75000"/>
        <a:buFont typeface="Wingdings" charset="2"/>
        <a:buChar char="§"/>
        <a:defRPr sz="36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Char char="•"/>
        <a:defRPr sz="32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Char char="–"/>
        <a:defRPr sz="28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Char char="»"/>
        <a:defRPr sz="28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60027" y1="51381" x2="60027" y2="51381"/>
                        <a14:foregroundMark x1="65934" y1="33702" x2="65934" y2="33702"/>
                        <a14:foregroundMark x1="62363" y1="78453" x2="62363" y2="78453"/>
                        <a14:foregroundMark x1="36401" y1="76381" x2="36401" y2="76381"/>
                        <a14:foregroundMark x1="38187" y1="56215" x2="38187" y2="56215"/>
                      </a14:backgroundRemoval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518" y="0"/>
            <a:ext cx="495482" cy="4927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89B76D1-4BD2-464E-94F4-67D84E9391C4}"/>
              </a:ext>
            </a:extLst>
          </p:cNvPr>
          <p:cNvSpPr/>
          <p:nvPr/>
        </p:nvSpPr>
        <p:spPr>
          <a:xfrm>
            <a:off x="4267200" y="1847670"/>
            <a:ext cx="4876800" cy="234333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0D86F5-C898-C14A-B43F-50CCB1094539}"/>
              </a:ext>
            </a:extLst>
          </p:cNvPr>
          <p:cNvSpPr/>
          <p:nvPr/>
        </p:nvSpPr>
        <p:spPr>
          <a:xfrm>
            <a:off x="4572001" y="1828801"/>
            <a:ext cx="4262550" cy="2343329"/>
          </a:xfrm>
          <a:prstGeom prst="rect">
            <a:avLst/>
          </a:prstGeom>
        </p:spPr>
        <p:txBody>
          <a:bodyPr wrap="none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FA9419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SISE</a:t>
            </a:r>
            <a:r>
              <a:rPr lang="en-US" sz="2400">
                <a:solidFill>
                  <a:srgbClr val="FA9419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.5051</a:t>
            </a:r>
            <a:endParaRPr lang="en-US" sz="2400" dirty="0">
              <a:solidFill>
                <a:srgbClr val="FA9419"/>
              </a:solidFill>
              <a:effectLst/>
              <a:latin typeface="ChunkFive" pitchFamily="2" charset="77"/>
              <a:ea typeface="Nanum Myeongjo" panose="02020603020101020101" pitchFamily="18" charset="-127"/>
              <a:cs typeface="Oswald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Internet, Algorithms, &amp; Society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solidFill>
                  <a:srgbClr val="FA9419"/>
                </a:solidFill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— — — </a:t>
            </a:r>
            <a:r>
              <a:rPr lang="en-US" sz="2400" dirty="0">
                <a:solidFill>
                  <a:srgbClr val="FA9419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—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Get a new perspective on</a:t>
            </a:r>
          </a:p>
          <a:p>
            <a:pPr algn="ctr"/>
            <a:r>
              <a:rPr lang="en-US" sz="2400" dirty="0">
                <a:solidFill>
                  <a:srgbClr val="FA9419"/>
                </a:solidFill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Big Data and Data Science!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94488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ROGRESS-INDICATOR-CONFIG__" val="Version20180429_2133 0 0 0 0 0 0 0;0;0 0;0;0 0;0;0 0;0;0 Calibri Oval 6 0 0 0 1 0 0 0;0;0 0;0;0 0 0 0 0;0;0 0;0;0 0;0;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GRESS INDICATOR TITLE" val="intro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125679</TotalTime>
  <Words>25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Century Gothic</vt:lpstr>
      <vt:lpstr>ChunkFive</vt:lpstr>
      <vt:lpstr>Helvetica Light</vt:lpstr>
      <vt:lpstr>Helvetica Neue Medium</vt:lpstr>
      <vt:lpstr>Oswald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 Naaman</dc:creator>
  <cp:lastModifiedBy>ניר גרינברג</cp:lastModifiedBy>
  <cp:revision>2003</cp:revision>
  <cp:lastPrinted>2019-01-20T10:02:55Z</cp:lastPrinted>
  <dcterms:created xsi:type="dcterms:W3CDTF">2013-08-27T07:51:24Z</dcterms:created>
  <dcterms:modified xsi:type="dcterms:W3CDTF">2022-10-22T00:42:45Z</dcterms:modified>
</cp:coreProperties>
</file>